
<file path=[Content_Types].xml><?xml version="1.0" encoding="utf-8"?>
<Types xmlns="http://schemas.openxmlformats.org/package/2006/content-types">
  <Default Extension="png" ContentType="image/png"/>
  <Default Extension="aac" ContentType="audio/aac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8" r:id="rId3"/>
    <p:sldId id="257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CE5"/>
    <a:srgbClr val="496799"/>
    <a:srgbClr val="9DC3E6"/>
    <a:srgbClr val="4A6997"/>
    <a:srgbClr val="A5BADF"/>
    <a:srgbClr val="306DA5"/>
    <a:srgbClr val="662E93"/>
    <a:srgbClr val="F8A5FE"/>
    <a:srgbClr val="73A5F9"/>
    <a:srgbClr val="3453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90" d="100"/>
          <a:sy n="90" d="100"/>
        </p:scale>
        <p:origin x="398" y="-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7208F3-35C5-4A2A-8D2A-44470E380B84}" type="datetimeFigureOut">
              <a:rPr lang="en-US" smtClean="0"/>
              <a:t>1/8/2021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B15F4-3481-46A8-BB09-AFE6F0B381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352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A98AD-00CB-4F11-AB62-25E6233E44FB}" type="datetimeFigureOut">
              <a:rPr lang="en-US" smtClean="0"/>
              <a:t>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8B03E-3882-49A6-ADEF-9136611B43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711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A98AD-00CB-4F11-AB62-25E6233E44FB}" type="datetimeFigureOut">
              <a:rPr lang="en-US" smtClean="0"/>
              <a:t>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8B03E-3882-49A6-ADEF-9136611B43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305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A98AD-00CB-4F11-AB62-25E6233E44FB}" type="datetimeFigureOut">
              <a:rPr lang="en-US" smtClean="0"/>
              <a:t>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8B03E-3882-49A6-ADEF-9136611B43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867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A98AD-00CB-4F11-AB62-25E6233E44FB}" type="datetimeFigureOut">
              <a:rPr lang="en-US" smtClean="0"/>
              <a:t>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8B03E-3882-49A6-ADEF-9136611B43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644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A98AD-00CB-4F11-AB62-25E6233E44FB}" type="datetimeFigureOut">
              <a:rPr lang="en-US" smtClean="0"/>
              <a:t>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8B03E-3882-49A6-ADEF-9136611B43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582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A98AD-00CB-4F11-AB62-25E6233E44FB}" type="datetimeFigureOut">
              <a:rPr lang="en-US" smtClean="0"/>
              <a:t>1/8/2021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8B03E-3882-49A6-ADEF-9136611B43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370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A98AD-00CB-4F11-AB62-25E6233E44FB}" type="datetimeFigureOut">
              <a:rPr lang="en-US" smtClean="0"/>
              <a:t>1/8/2021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8B03E-3882-49A6-ADEF-9136611B43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683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A98AD-00CB-4F11-AB62-25E6233E44FB}" type="datetimeFigureOut">
              <a:rPr lang="en-US" smtClean="0"/>
              <a:t>1/8/2021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8B03E-3882-49A6-ADEF-9136611B43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017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A98AD-00CB-4F11-AB62-25E6233E44FB}" type="datetimeFigureOut">
              <a:rPr lang="en-US" smtClean="0"/>
              <a:t>1/8/2021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8B03E-3882-49A6-ADEF-9136611B43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480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A98AD-00CB-4F11-AB62-25E6233E44FB}" type="datetimeFigureOut">
              <a:rPr lang="en-US" smtClean="0"/>
              <a:t>1/8/2021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8B03E-3882-49A6-ADEF-9136611B43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714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A98AD-00CB-4F11-AB62-25E6233E44FB}" type="datetimeFigureOut">
              <a:rPr lang="en-US" smtClean="0"/>
              <a:t>1/8/2021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8B03E-3882-49A6-ADEF-9136611B43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586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A98AD-00CB-4F11-AB62-25E6233E44FB}" type="datetimeFigureOut">
              <a:rPr lang="en-US" smtClean="0"/>
              <a:t>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8B03E-3882-49A6-ADEF-9136611B43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807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jpg"/><Relationship Id="rId2" Type="http://schemas.microsoft.com/office/2007/relationships/media" Target="../media/media2.m4a"/><Relationship Id="rId1" Type="http://schemas.openxmlformats.org/officeDocument/2006/relationships/audio" Target="NULL" TargetMode="Externa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10" Type="http://schemas.openxmlformats.org/officeDocument/2006/relationships/image" Target="../media/image2.png"/><Relationship Id="rId4" Type="http://schemas.openxmlformats.org/officeDocument/2006/relationships/image" Target="../media/image3.jpg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2" Type="http://schemas.openxmlformats.org/officeDocument/2006/relationships/audio" Target="../media/media3.aac"/><Relationship Id="rId1" Type="http://schemas.microsoft.com/office/2007/relationships/media" Target="../media/media3.aac"/><Relationship Id="rId6" Type="http://schemas.microsoft.com/office/2007/relationships/hdphoto" Target="../media/hdphoto1.wdp"/><Relationship Id="rId11" Type="http://schemas.openxmlformats.org/officeDocument/2006/relationships/image" Target="../media/image2.png"/><Relationship Id="rId5" Type="http://schemas.openxmlformats.org/officeDocument/2006/relationships/image" Target="../media/image10.png"/><Relationship Id="rId10" Type="http://schemas.microsoft.com/office/2007/relationships/hdphoto" Target="../media/hdphoto3.wdp"/><Relationship Id="rId4" Type="http://schemas.openxmlformats.org/officeDocument/2006/relationships/image" Target="../media/image9.jpe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png"/><Relationship Id="rId12" Type="http://schemas.openxmlformats.org/officeDocument/2006/relationships/image" Target="../media/image17.png"/><Relationship Id="rId2" Type="http://schemas.microsoft.com/office/2007/relationships/media" Target="../media/media4.m4a"/><Relationship Id="rId1" Type="http://schemas.openxmlformats.org/officeDocument/2006/relationships/audio" Target="NULL" TargetMode="External"/><Relationship Id="rId6" Type="http://schemas.microsoft.com/office/2007/relationships/hdphoto" Target="../media/hdphoto4.wdp"/><Relationship Id="rId11" Type="http://schemas.microsoft.com/office/2007/relationships/hdphoto" Target="../media/hdphoto6.wdp"/><Relationship Id="rId5" Type="http://schemas.openxmlformats.org/officeDocument/2006/relationships/image" Target="../media/image14.png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NULL" TargetMode="External"/><Relationship Id="rId7" Type="http://schemas.openxmlformats.org/officeDocument/2006/relationships/image" Target="../media/image2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7.xml"/><Relationship Id="rId4" Type="http://schemas.microsoft.com/office/2007/relationships/media" Target="../media/media6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7000">
              <a:schemeClr val="accent1">
                <a:lumMod val="60000"/>
                <a:lumOff val="40000"/>
              </a:schemeClr>
            </a:gs>
            <a:gs pos="50000">
              <a:schemeClr val="accent5">
                <a:lumMod val="85000"/>
                <a:lumOff val="15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0" y="847725"/>
            <a:ext cx="12192000" cy="5410200"/>
            <a:chOff x="0" y="847725"/>
            <a:chExt cx="12192000" cy="5410200"/>
          </a:xfrm>
          <a:blipFill>
            <a:blip r:embed="rId4">
              <a:alphaModFix amt="38000"/>
            </a:blip>
            <a:stretch>
              <a:fillRect/>
            </a:stretch>
          </a:blipFill>
        </p:grpSpPr>
        <p:grpSp>
          <p:nvGrpSpPr>
            <p:cNvPr id="55" name="Group 54"/>
            <p:cNvGrpSpPr/>
            <p:nvPr/>
          </p:nvGrpSpPr>
          <p:grpSpPr>
            <a:xfrm>
              <a:off x="1902618" y="847725"/>
              <a:ext cx="10289382" cy="5410200"/>
              <a:chOff x="1186833" y="703645"/>
              <a:chExt cx="10289382" cy="5410200"/>
            </a:xfrm>
            <a:grpFill/>
          </p:grpSpPr>
          <p:grpSp>
            <p:nvGrpSpPr>
              <p:cNvPr id="54" name="Group 53"/>
              <p:cNvGrpSpPr/>
              <p:nvPr/>
            </p:nvGrpSpPr>
            <p:grpSpPr>
              <a:xfrm>
                <a:off x="4616444" y="703645"/>
                <a:ext cx="6859771" cy="5410200"/>
                <a:chOff x="4627673" y="703645"/>
                <a:chExt cx="6859771" cy="5410200"/>
              </a:xfrm>
              <a:grpFill/>
            </p:grpSpPr>
            <p:grpSp>
              <p:nvGrpSpPr>
                <p:cNvPr id="21" name="Group 20"/>
                <p:cNvGrpSpPr/>
                <p:nvPr/>
              </p:nvGrpSpPr>
              <p:grpSpPr>
                <a:xfrm>
                  <a:off x="8061597" y="703645"/>
                  <a:ext cx="3425847" cy="5410200"/>
                  <a:chOff x="8706661" y="241786"/>
                  <a:chExt cx="3422050" cy="6365631"/>
                </a:xfrm>
                <a:grpFill/>
              </p:grpSpPr>
              <p:sp>
                <p:nvSpPr>
                  <p:cNvPr id="15" name="Rounded Rectangle 14"/>
                  <p:cNvSpPr/>
                  <p:nvPr/>
                </p:nvSpPr>
                <p:spPr>
                  <a:xfrm>
                    <a:off x="10074506" y="625949"/>
                    <a:ext cx="678839" cy="5519873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" name="Rounded Rectangle 15"/>
                  <p:cNvSpPr/>
                  <p:nvPr/>
                </p:nvSpPr>
                <p:spPr>
                  <a:xfrm>
                    <a:off x="9388700" y="1408742"/>
                    <a:ext cx="682605" cy="3708381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" name="Rounded Rectangle 16"/>
                  <p:cNvSpPr/>
                  <p:nvPr/>
                </p:nvSpPr>
                <p:spPr>
                  <a:xfrm>
                    <a:off x="8706661" y="241786"/>
                    <a:ext cx="682039" cy="6365631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" name="Rounded Rectangle 18"/>
                  <p:cNvSpPr/>
                  <p:nvPr/>
                </p:nvSpPr>
                <p:spPr>
                  <a:xfrm>
                    <a:off x="10753344" y="1700213"/>
                    <a:ext cx="685807" cy="301796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" name="Rounded Rectangle 19"/>
                  <p:cNvSpPr/>
                  <p:nvPr/>
                </p:nvSpPr>
                <p:spPr>
                  <a:xfrm>
                    <a:off x="11439152" y="681401"/>
                    <a:ext cx="689559" cy="54864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5" name="Rounded Rectangle 24"/>
                <p:cNvSpPr/>
                <p:nvPr/>
              </p:nvSpPr>
              <p:spPr>
                <a:xfrm>
                  <a:off x="5994938" y="1077277"/>
                  <a:ext cx="692423" cy="464425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" name="Rounded Rectangle 25"/>
                <p:cNvSpPr/>
                <p:nvPr/>
              </p:nvSpPr>
              <p:spPr>
                <a:xfrm>
                  <a:off x="5314788" y="1604103"/>
                  <a:ext cx="680149" cy="324313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" name="Rounded Rectangle 26"/>
                <p:cNvSpPr/>
                <p:nvPr/>
              </p:nvSpPr>
              <p:spPr>
                <a:xfrm>
                  <a:off x="4627673" y="703645"/>
                  <a:ext cx="687115" cy="54102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" name="Rounded Rectangle 27"/>
                <p:cNvSpPr/>
                <p:nvPr/>
              </p:nvSpPr>
              <p:spPr>
                <a:xfrm>
                  <a:off x="6687913" y="1979270"/>
                  <a:ext cx="676948" cy="252889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" name="Rounded Rectangle 28"/>
                <p:cNvSpPr/>
                <p:nvPr/>
              </p:nvSpPr>
              <p:spPr>
                <a:xfrm>
                  <a:off x="7364861" y="1030148"/>
                  <a:ext cx="696735" cy="471006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9" name="Rounded Rectangle 48"/>
              <p:cNvSpPr/>
              <p:nvPr/>
            </p:nvSpPr>
            <p:spPr>
              <a:xfrm>
                <a:off x="2557310" y="1077277"/>
                <a:ext cx="692978" cy="464425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>
                <a:off x="1870748" y="1604103"/>
                <a:ext cx="686561" cy="324313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Rounded Rectangle 50"/>
              <p:cNvSpPr/>
              <p:nvPr/>
            </p:nvSpPr>
            <p:spPr>
              <a:xfrm>
                <a:off x="1186833" y="751270"/>
                <a:ext cx="683356" cy="53625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ounded Rectangle 51"/>
              <p:cNvSpPr/>
              <p:nvPr/>
            </p:nvSpPr>
            <p:spPr>
              <a:xfrm>
                <a:off x="3250286" y="1943174"/>
                <a:ext cx="666771" cy="256498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3917057" y="1077277"/>
                <a:ext cx="699387" cy="466293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6" name="Rounded Rectangle 55"/>
            <p:cNvSpPr/>
            <p:nvPr/>
          </p:nvSpPr>
          <p:spPr>
            <a:xfrm>
              <a:off x="1202680" y="1839530"/>
              <a:ext cx="699380" cy="31517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581454" y="1032510"/>
              <a:ext cx="621226" cy="522541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0" y="1174228"/>
              <a:ext cx="581453" cy="4722031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265110" y="2596590"/>
            <a:ext cx="11661781" cy="923330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spc="2500" dirty="0" smtClean="0">
                <a:solidFill>
                  <a:schemeClr val="bg1"/>
                </a:solidFill>
                <a:latin typeface="Lato"/>
              </a:rPr>
              <a:t>CodeBreakers</a:t>
            </a:r>
            <a:endParaRPr lang="en-US" sz="5400" b="1" spc="2500" dirty="0">
              <a:solidFill>
                <a:schemeClr val="bg1"/>
              </a:solidFill>
              <a:latin typeface="Lato"/>
            </a:endParaRPr>
          </a:p>
        </p:txBody>
      </p:sp>
      <p:pic>
        <p:nvPicPr>
          <p:cNvPr id="60" name="Start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74" end="340.897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14709" y="36784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946888"/>
      </p:ext>
    </p:extLst>
  </p:cSld>
  <p:clrMapOvr>
    <a:masterClrMapping/>
  </p:clrMapOvr>
  <p:transition spd="slow" advClick="0" advTm="10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8540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</p:childTnLst>
        </p:cTn>
      </p:par>
    </p:tnLst>
    <p:bldLst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1967775" y="763144"/>
            <a:ext cx="3152829" cy="1921398"/>
            <a:chOff x="1944069" y="167216"/>
            <a:chExt cx="2927723" cy="1913243"/>
          </a:xfrm>
          <a:effectLst>
            <a:outerShdw dist="50800" dir="5400000" sx="1000" sy="1000" algn="ctr" rotWithShape="0">
              <a:schemeClr val="bg1">
                <a:alpha val="0"/>
              </a:schemeClr>
            </a:outerShdw>
          </a:effectLst>
        </p:grpSpPr>
        <p:grpSp>
          <p:nvGrpSpPr>
            <p:cNvPr id="11" name="Group 10"/>
            <p:cNvGrpSpPr/>
            <p:nvPr/>
          </p:nvGrpSpPr>
          <p:grpSpPr>
            <a:xfrm>
              <a:off x="1954098" y="167216"/>
              <a:ext cx="2917694" cy="1913243"/>
              <a:chOff x="3308349" y="698747"/>
              <a:chExt cx="3179518" cy="2548368"/>
            </a:xfrm>
            <a:effectLst>
              <a:outerShdw dist="63500" algn="l" rotWithShape="0">
                <a:prstClr val="black">
                  <a:alpha val="20000"/>
                </a:prstClr>
              </a:outerShdw>
            </a:effectLst>
          </p:grpSpPr>
          <p:sp>
            <p:nvSpPr>
              <p:cNvPr id="8" name="Right Triangle 6"/>
              <p:cNvSpPr/>
              <p:nvPr/>
            </p:nvSpPr>
            <p:spPr>
              <a:xfrm rot="2858915">
                <a:off x="4736580" y="585957"/>
                <a:ext cx="1638300" cy="1863880"/>
              </a:xfrm>
              <a:custGeom>
                <a:avLst/>
                <a:gdLst>
                  <a:gd name="connsiteX0" fmla="*/ 0 w 1638300"/>
                  <a:gd name="connsiteY0" fmla="*/ 1765300 h 1765300"/>
                  <a:gd name="connsiteX1" fmla="*/ 0 w 1638300"/>
                  <a:gd name="connsiteY1" fmla="*/ 0 h 1765300"/>
                  <a:gd name="connsiteX2" fmla="*/ 1638300 w 1638300"/>
                  <a:gd name="connsiteY2" fmla="*/ 1765300 h 1765300"/>
                  <a:gd name="connsiteX3" fmla="*/ 0 w 1638300"/>
                  <a:gd name="connsiteY3" fmla="*/ 1765300 h 1765300"/>
                  <a:gd name="connsiteX0" fmla="*/ 0 w 1638300"/>
                  <a:gd name="connsiteY0" fmla="*/ 1863880 h 1863880"/>
                  <a:gd name="connsiteX1" fmla="*/ 846695 w 1638300"/>
                  <a:gd name="connsiteY1" fmla="*/ 0 h 1863880"/>
                  <a:gd name="connsiteX2" fmla="*/ 1638300 w 1638300"/>
                  <a:gd name="connsiteY2" fmla="*/ 1863880 h 1863880"/>
                  <a:gd name="connsiteX3" fmla="*/ 0 w 1638300"/>
                  <a:gd name="connsiteY3" fmla="*/ 1863880 h 1863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8300" h="1863880">
                    <a:moveTo>
                      <a:pt x="0" y="1863880"/>
                    </a:moveTo>
                    <a:lnTo>
                      <a:pt x="846695" y="0"/>
                    </a:lnTo>
                    <a:lnTo>
                      <a:pt x="1638300" y="1863880"/>
                    </a:lnTo>
                    <a:lnTo>
                      <a:pt x="0" y="1863880"/>
                    </a:lnTo>
                    <a:close/>
                  </a:path>
                </a:pathLst>
              </a:custGeom>
              <a:solidFill>
                <a:schemeClr val="tx1">
                  <a:alpha val="35000"/>
                </a:schemeClr>
              </a:solidFill>
              <a:ln>
                <a:noFill/>
              </a:ln>
              <a:effectLst>
                <a:outerShdw blurRad="749300" dist="508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ight Triangle 6"/>
              <p:cNvSpPr/>
              <p:nvPr/>
            </p:nvSpPr>
            <p:spPr>
              <a:xfrm rot="7621643">
                <a:off x="4736777" y="1496025"/>
                <a:ext cx="1638300" cy="1863880"/>
              </a:xfrm>
              <a:custGeom>
                <a:avLst/>
                <a:gdLst>
                  <a:gd name="connsiteX0" fmla="*/ 0 w 1638300"/>
                  <a:gd name="connsiteY0" fmla="*/ 1765300 h 1765300"/>
                  <a:gd name="connsiteX1" fmla="*/ 0 w 1638300"/>
                  <a:gd name="connsiteY1" fmla="*/ 0 h 1765300"/>
                  <a:gd name="connsiteX2" fmla="*/ 1638300 w 1638300"/>
                  <a:gd name="connsiteY2" fmla="*/ 1765300 h 1765300"/>
                  <a:gd name="connsiteX3" fmla="*/ 0 w 1638300"/>
                  <a:gd name="connsiteY3" fmla="*/ 1765300 h 1765300"/>
                  <a:gd name="connsiteX0" fmla="*/ 0 w 1638300"/>
                  <a:gd name="connsiteY0" fmla="*/ 1863880 h 1863880"/>
                  <a:gd name="connsiteX1" fmla="*/ 846695 w 1638300"/>
                  <a:gd name="connsiteY1" fmla="*/ 0 h 1863880"/>
                  <a:gd name="connsiteX2" fmla="*/ 1638300 w 1638300"/>
                  <a:gd name="connsiteY2" fmla="*/ 1863880 h 1863880"/>
                  <a:gd name="connsiteX3" fmla="*/ 0 w 1638300"/>
                  <a:gd name="connsiteY3" fmla="*/ 1863880 h 1863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8300" h="1863880">
                    <a:moveTo>
                      <a:pt x="0" y="1863880"/>
                    </a:moveTo>
                    <a:lnTo>
                      <a:pt x="846695" y="0"/>
                    </a:lnTo>
                    <a:lnTo>
                      <a:pt x="1638300" y="1863880"/>
                    </a:lnTo>
                    <a:lnTo>
                      <a:pt x="0" y="1863880"/>
                    </a:lnTo>
                    <a:close/>
                  </a:path>
                </a:pathLst>
              </a:custGeom>
              <a:solidFill>
                <a:schemeClr val="tx1">
                  <a:alpha val="35000"/>
                </a:schemeClr>
              </a:solidFill>
              <a:ln>
                <a:noFill/>
              </a:ln>
              <a:effectLst>
                <a:outerShdw blurRad="749300" dist="508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 descr="fd" title="gfd"/>
              <p:cNvSpPr/>
              <p:nvPr/>
            </p:nvSpPr>
            <p:spPr>
              <a:xfrm>
                <a:off x="3308349" y="960436"/>
                <a:ext cx="2789238" cy="214312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1944069" y="311274"/>
              <a:ext cx="256958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spc="50" dirty="0" smtClean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Agency FB" panose="020B0503020202020204" pitchFamily="34" charset="0"/>
                </a:rPr>
                <a:t>Stoyan Ponchev</a:t>
              </a:r>
              <a:endPara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gency FB" panose="020B0503020202020204" pitchFamily="34" charset="0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2087172" y="834711"/>
              <a:ext cx="2153369" cy="12476"/>
            </a:xfrm>
            <a:prstGeom prst="line">
              <a:avLst/>
            </a:prstGeom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043689" y="1446381"/>
              <a:ext cx="24699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udy Old Style" panose="02020502050305020303" pitchFamily="18" charset="0"/>
                </a:rPr>
                <a:t> Scrum Trainer</a:t>
              </a:r>
              <a:endParaRPr 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udy Old Style" panose="02020502050305020303" pitchFamily="18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8761014" y="754672"/>
            <a:ext cx="3152829" cy="1921398"/>
            <a:chOff x="1944069" y="167216"/>
            <a:chExt cx="2927723" cy="1913243"/>
          </a:xfrm>
          <a:effectLst>
            <a:outerShdw dist="50800" dir="5400000" sx="1000" sy="1000" algn="ctr" rotWithShape="0">
              <a:schemeClr val="bg1">
                <a:alpha val="0"/>
              </a:schemeClr>
            </a:outerShdw>
          </a:effectLst>
        </p:grpSpPr>
        <p:grpSp>
          <p:nvGrpSpPr>
            <p:cNvPr id="45" name="Group 44"/>
            <p:cNvGrpSpPr/>
            <p:nvPr/>
          </p:nvGrpSpPr>
          <p:grpSpPr>
            <a:xfrm>
              <a:off x="1954098" y="167216"/>
              <a:ext cx="2917694" cy="1913243"/>
              <a:chOff x="3308349" y="698747"/>
              <a:chExt cx="3179518" cy="2548368"/>
            </a:xfrm>
            <a:effectLst>
              <a:outerShdw dist="63500" algn="l" rotWithShape="0">
                <a:prstClr val="black">
                  <a:alpha val="20000"/>
                </a:prstClr>
              </a:outerShdw>
            </a:effectLst>
          </p:grpSpPr>
          <p:sp>
            <p:nvSpPr>
              <p:cNvPr id="49" name="Right Triangle 6"/>
              <p:cNvSpPr/>
              <p:nvPr/>
            </p:nvSpPr>
            <p:spPr>
              <a:xfrm rot="2858915">
                <a:off x="4736580" y="585957"/>
                <a:ext cx="1638300" cy="1863880"/>
              </a:xfrm>
              <a:custGeom>
                <a:avLst/>
                <a:gdLst>
                  <a:gd name="connsiteX0" fmla="*/ 0 w 1638300"/>
                  <a:gd name="connsiteY0" fmla="*/ 1765300 h 1765300"/>
                  <a:gd name="connsiteX1" fmla="*/ 0 w 1638300"/>
                  <a:gd name="connsiteY1" fmla="*/ 0 h 1765300"/>
                  <a:gd name="connsiteX2" fmla="*/ 1638300 w 1638300"/>
                  <a:gd name="connsiteY2" fmla="*/ 1765300 h 1765300"/>
                  <a:gd name="connsiteX3" fmla="*/ 0 w 1638300"/>
                  <a:gd name="connsiteY3" fmla="*/ 1765300 h 1765300"/>
                  <a:gd name="connsiteX0" fmla="*/ 0 w 1638300"/>
                  <a:gd name="connsiteY0" fmla="*/ 1863880 h 1863880"/>
                  <a:gd name="connsiteX1" fmla="*/ 846695 w 1638300"/>
                  <a:gd name="connsiteY1" fmla="*/ 0 h 1863880"/>
                  <a:gd name="connsiteX2" fmla="*/ 1638300 w 1638300"/>
                  <a:gd name="connsiteY2" fmla="*/ 1863880 h 1863880"/>
                  <a:gd name="connsiteX3" fmla="*/ 0 w 1638300"/>
                  <a:gd name="connsiteY3" fmla="*/ 1863880 h 1863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8300" h="1863880">
                    <a:moveTo>
                      <a:pt x="0" y="1863880"/>
                    </a:moveTo>
                    <a:lnTo>
                      <a:pt x="846695" y="0"/>
                    </a:lnTo>
                    <a:lnTo>
                      <a:pt x="1638300" y="1863880"/>
                    </a:lnTo>
                    <a:lnTo>
                      <a:pt x="0" y="1863880"/>
                    </a:lnTo>
                    <a:close/>
                  </a:path>
                </a:pathLst>
              </a:custGeom>
              <a:solidFill>
                <a:schemeClr val="tx1">
                  <a:alpha val="35000"/>
                </a:schemeClr>
              </a:solidFill>
              <a:ln>
                <a:noFill/>
              </a:ln>
              <a:effectLst>
                <a:outerShdw blurRad="749300" dist="508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Right Triangle 6"/>
              <p:cNvSpPr/>
              <p:nvPr/>
            </p:nvSpPr>
            <p:spPr>
              <a:xfrm rot="7621643">
                <a:off x="4736777" y="1496025"/>
                <a:ext cx="1638300" cy="1863880"/>
              </a:xfrm>
              <a:custGeom>
                <a:avLst/>
                <a:gdLst>
                  <a:gd name="connsiteX0" fmla="*/ 0 w 1638300"/>
                  <a:gd name="connsiteY0" fmla="*/ 1765300 h 1765300"/>
                  <a:gd name="connsiteX1" fmla="*/ 0 w 1638300"/>
                  <a:gd name="connsiteY1" fmla="*/ 0 h 1765300"/>
                  <a:gd name="connsiteX2" fmla="*/ 1638300 w 1638300"/>
                  <a:gd name="connsiteY2" fmla="*/ 1765300 h 1765300"/>
                  <a:gd name="connsiteX3" fmla="*/ 0 w 1638300"/>
                  <a:gd name="connsiteY3" fmla="*/ 1765300 h 1765300"/>
                  <a:gd name="connsiteX0" fmla="*/ 0 w 1638300"/>
                  <a:gd name="connsiteY0" fmla="*/ 1863880 h 1863880"/>
                  <a:gd name="connsiteX1" fmla="*/ 846695 w 1638300"/>
                  <a:gd name="connsiteY1" fmla="*/ 0 h 1863880"/>
                  <a:gd name="connsiteX2" fmla="*/ 1638300 w 1638300"/>
                  <a:gd name="connsiteY2" fmla="*/ 1863880 h 1863880"/>
                  <a:gd name="connsiteX3" fmla="*/ 0 w 1638300"/>
                  <a:gd name="connsiteY3" fmla="*/ 1863880 h 1863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8300" h="1863880">
                    <a:moveTo>
                      <a:pt x="0" y="1863880"/>
                    </a:moveTo>
                    <a:lnTo>
                      <a:pt x="846695" y="0"/>
                    </a:lnTo>
                    <a:lnTo>
                      <a:pt x="1638300" y="1863880"/>
                    </a:lnTo>
                    <a:lnTo>
                      <a:pt x="0" y="1863880"/>
                    </a:lnTo>
                    <a:close/>
                  </a:path>
                </a:pathLst>
              </a:custGeom>
              <a:solidFill>
                <a:schemeClr val="tx1">
                  <a:alpha val="35000"/>
                </a:schemeClr>
              </a:solidFill>
              <a:ln>
                <a:noFill/>
              </a:ln>
              <a:effectLst>
                <a:outerShdw blurRad="749300" dist="508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Rectangle 50" descr="fd" title="gfd"/>
              <p:cNvSpPr/>
              <p:nvPr/>
            </p:nvSpPr>
            <p:spPr>
              <a:xfrm>
                <a:off x="3308349" y="960436"/>
                <a:ext cx="2789238" cy="214312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1944069" y="311274"/>
              <a:ext cx="256958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spc="50" dirty="0" smtClean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Agency FB" panose="020B0503020202020204" pitchFamily="34" charset="0"/>
                </a:rPr>
                <a:t>Boyan Binev</a:t>
              </a:r>
              <a:endPara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gency FB" panose="020B0503020202020204" pitchFamily="34" charset="0"/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>
            <a:xfrm>
              <a:off x="2087172" y="834711"/>
              <a:ext cx="2153369" cy="12476"/>
            </a:xfrm>
            <a:prstGeom prst="line">
              <a:avLst/>
            </a:prstGeom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2043689" y="1437325"/>
              <a:ext cx="2469960" cy="398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udy Old Style" panose="02020502050305020303" pitchFamily="18" charset="0"/>
                </a:rPr>
                <a:t> Q&amp;A Engineer</a:t>
              </a:r>
              <a:endParaRPr 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udy Old Style" panose="02020502050305020303" pitchFamily="18" charset="0"/>
              </a:endParaRPr>
            </a:p>
          </p:txBody>
        </p:sp>
      </p:grpSp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856" y="969427"/>
            <a:ext cx="1580957" cy="1580957"/>
          </a:xfrm>
          <a:prstGeom prst="rect">
            <a:avLst/>
          </a:prstGeom>
          <a:ln>
            <a:solidFill>
              <a:srgbClr val="345397"/>
            </a:solidFill>
          </a:ln>
        </p:spPr>
      </p:pic>
      <p:grpSp>
        <p:nvGrpSpPr>
          <p:cNvPr id="53" name="Group 52"/>
          <p:cNvGrpSpPr/>
          <p:nvPr/>
        </p:nvGrpSpPr>
        <p:grpSpPr>
          <a:xfrm>
            <a:off x="8768941" y="2679756"/>
            <a:ext cx="3152829" cy="1921398"/>
            <a:chOff x="1944069" y="167216"/>
            <a:chExt cx="2927723" cy="1913243"/>
          </a:xfrm>
          <a:effectLst>
            <a:outerShdw dist="50800" dir="5400000" sx="1000" sy="1000" algn="ctr" rotWithShape="0">
              <a:schemeClr val="bg1">
                <a:alpha val="0"/>
              </a:schemeClr>
            </a:outerShdw>
          </a:effectLst>
        </p:grpSpPr>
        <p:grpSp>
          <p:nvGrpSpPr>
            <p:cNvPr id="54" name="Group 53"/>
            <p:cNvGrpSpPr/>
            <p:nvPr/>
          </p:nvGrpSpPr>
          <p:grpSpPr>
            <a:xfrm>
              <a:off x="1954098" y="167216"/>
              <a:ext cx="2917694" cy="1913243"/>
              <a:chOff x="3308349" y="698747"/>
              <a:chExt cx="3179518" cy="2548368"/>
            </a:xfrm>
            <a:effectLst>
              <a:outerShdw dist="63500" algn="l" rotWithShape="0">
                <a:prstClr val="black">
                  <a:alpha val="20000"/>
                </a:prstClr>
              </a:outerShdw>
            </a:effectLst>
          </p:grpSpPr>
          <p:sp>
            <p:nvSpPr>
              <p:cNvPr id="58" name="Right Triangle 6"/>
              <p:cNvSpPr/>
              <p:nvPr/>
            </p:nvSpPr>
            <p:spPr>
              <a:xfrm rot="2858915">
                <a:off x="4736580" y="585957"/>
                <a:ext cx="1638300" cy="1863880"/>
              </a:xfrm>
              <a:custGeom>
                <a:avLst/>
                <a:gdLst>
                  <a:gd name="connsiteX0" fmla="*/ 0 w 1638300"/>
                  <a:gd name="connsiteY0" fmla="*/ 1765300 h 1765300"/>
                  <a:gd name="connsiteX1" fmla="*/ 0 w 1638300"/>
                  <a:gd name="connsiteY1" fmla="*/ 0 h 1765300"/>
                  <a:gd name="connsiteX2" fmla="*/ 1638300 w 1638300"/>
                  <a:gd name="connsiteY2" fmla="*/ 1765300 h 1765300"/>
                  <a:gd name="connsiteX3" fmla="*/ 0 w 1638300"/>
                  <a:gd name="connsiteY3" fmla="*/ 1765300 h 1765300"/>
                  <a:gd name="connsiteX0" fmla="*/ 0 w 1638300"/>
                  <a:gd name="connsiteY0" fmla="*/ 1863880 h 1863880"/>
                  <a:gd name="connsiteX1" fmla="*/ 846695 w 1638300"/>
                  <a:gd name="connsiteY1" fmla="*/ 0 h 1863880"/>
                  <a:gd name="connsiteX2" fmla="*/ 1638300 w 1638300"/>
                  <a:gd name="connsiteY2" fmla="*/ 1863880 h 1863880"/>
                  <a:gd name="connsiteX3" fmla="*/ 0 w 1638300"/>
                  <a:gd name="connsiteY3" fmla="*/ 1863880 h 1863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8300" h="1863880">
                    <a:moveTo>
                      <a:pt x="0" y="1863880"/>
                    </a:moveTo>
                    <a:lnTo>
                      <a:pt x="846695" y="0"/>
                    </a:lnTo>
                    <a:lnTo>
                      <a:pt x="1638300" y="1863880"/>
                    </a:lnTo>
                    <a:lnTo>
                      <a:pt x="0" y="1863880"/>
                    </a:lnTo>
                    <a:close/>
                  </a:path>
                </a:pathLst>
              </a:custGeom>
              <a:solidFill>
                <a:schemeClr val="tx1">
                  <a:alpha val="35000"/>
                </a:schemeClr>
              </a:solidFill>
              <a:ln>
                <a:noFill/>
              </a:ln>
              <a:effectLst>
                <a:outerShdw blurRad="749300" dist="508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Right Triangle 6"/>
              <p:cNvSpPr/>
              <p:nvPr/>
            </p:nvSpPr>
            <p:spPr>
              <a:xfrm rot="7621643">
                <a:off x="4736777" y="1496025"/>
                <a:ext cx="1638300" cy="1863880"/>
              </a:xfrm>
              <a:custGeom>
                <a:avLst/>
                <a:gdLst>
                  <a:gd name="connsiteX0" fmla="*/ 0 w 1638300"/>
                  <a:gd name="connsiteY0" fmla="*/ 1765300 h 1765300"/>
                  <a:gd name="connsiteX1" fmla="*/ 0 w 1638300"/>
                  <a:gd name="connsiteY1" fmla="*/ 0 h 1765300"/>
                  <a:gd name="connsiteX2" fmla="*/ 1638300 w 1638300"/>
                  <a:gd name="connsiteY2" fmla="*/ 1765300 h 1765300"/>
                  <a:gd name="connsiteX3" fmla="*/ 0 w 1638300"/>
                  <a:gd name="connsiteY3" fmla="*/ 1765300 h 1765300"/>
                  <a:gd name="connsiteX0" fmla="*/ 0 w 1638300"/>
                  <a:gd name="connsiteY0" fmla="*/ 1863880 h 1863880"/>
                  <a:gd name="connsiteX1" fmla="*/ 846695 w 1638300"/>
                  <a:gd name="connsiteY1" fmla="*/ 0 h 1863880"/>
                  <a:gd name="connsiteX2" fmla="*/ 1638300 w 1638300"/>
                  <a:gd name="connsiteY2" fmla="*/ 1863880 h 1863880"/>
                  <a:gd name="connsiteX3" fmla="*/ 0 w 1638300"/>
                  <a:gd name="connsiteY3" fmla="*/ 1863880 h 1863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8300" h="1863880">
                    <a:moveTo>
                      <a:pt x="0" y="1863880"/>
                    </a:moveTo>
                    <a:lnTo>
                      <a:pt x="846695" y="0"/>
                    </a:lnTo>
                    <a:lnTo>
                      <a:pt x="1638300" y="1863880"/>
                    </a:lnTo>
                    <a:lnTo>
                      <a:pt x="0" y="1863880"/>
                    </a:lnTo>
                    <a:close/>
                  </a:path>
                </a:pathLst>
              </a:custGeom>
              <a:solidFill>
                <a:schemeClr val="tx1">
                  <a:alpha val="35000"/>
                </a:schemeClr>
              </a:solidFill>
              <a:ln>
                <a:noFill/>
              </a:ln>
              <a:effectLst>
                <a:outerShdw blurRad="749300" dist="508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tangle 59" descr="fd" title="gfd"/>
              <p:cNvSpPr/>
              <p:nvPr/>
            </p:nvSpPr>
            <p:spPr>
              <a:xfrm>
                <a:off x="3308349" y="960436"/>
                <a:ext cx="2789238" cy="214312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5" name="TextBox 54"/>
            <p:cNvSpPr txBox="1"/>
            <p:nvPr/>
          </p:nvSpPr>
          <p:spPr>
            <a:xfrm>
              <a:off x="1944069" y="311274"/>
              <a:ext cx="256958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spc="50" dirty="0" smtClean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Agency FB" panose="020B0503020202020204" pitchFamily="34" charset="0"/>
                </a:rPr>
                <a:t>Dimitar Georgiev</a:t>
              </a:r>
              <a:endPara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gency FB" panose="020B0503020202020204" pitchFamily="34" charset="0"/>
              </a:endParaRPr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2087172" y="834711"/>
              <a:ext cx="2153369" cy="12476"/>
            </a:xfrm>
            <a:prstGeom prst="line">
              <a:avLst/>
            </a:prstGeom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2048102" y="1446381"/>
              <a:ext cx="2426478" cy="398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udy Old Style" panose="02020502050305020303" pitchFamily="18" charset="0"/>
                </a:rPr>
                <a:t> Code Checker</a:t>
              </a:r>
              <a:endParaRPr 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udy Old Style" panose="02020502050305020303" pitchFamily="18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8730128" y="4689744"/>
            <a:ext cx="3152829" cy="1921398"/>
            <a:chOff x="1944069" y="167216"/>
            <a:chExt cx="2927723" cy="1913243"/>
          </a:xfrm>
          <a:effectLst>
            <a:outerShdw dist="50800" dir="5400000" sx="1000" sy="1000" algn="ctr" rotWithShape="0">
              <a:schemeClr val="bg1">
                <a:alpha val="0"/>
              </a:schemeClr>
            </a:outerShdw>
          </a:effectLst>
        </p:grpSpPr>
        <p:grpSp>
          <p:nvGrpSpPr>
            <p:cNvPr id="63" name="Group 62"/>
            <p:cNvGrpSpPr/>
            <p:nvPr/>
          </p:nvGrpSpPr>
          <p:grpSpPr>
            <a:xfrm>
              <a:off x="1954098" y="167216"/>
              <a:ext cx="2917694" cy="1913243"/>
              <a:chOff x="3308349" y="698747"/>
              <a:chExt cx="3179518" cy="2548368"/>
            </a:xfrm>
            <a:effectLst>
              <a:outerShdw dist="63500" algn="l" rotWithShape="0">
                <a:prstClr val="black">
                  <a:alpha val="20000"/>
                </a:prstClr>
              </a:outerShdw>
            </a:effectLst>
          </p:grpSpPr>
          <p:sp>
            <p:nvSpPr>
              <p:cNvPr id="67" name="Right Triangle 6"/>
              <p:cNvSpPr/>
              <p:nvPr/>
            </p:nvSpPr>
            <p:spPr>
              <a:xfrm rot="2858915">
                <a:off x="4736580" y="585957"/>
                <a:ext cx="1638300" cy="1863880"/>
              </a:xfrm>
              <a:custGeom>
                <a:avLst/>
                <a:gdLst>
                  <a:gd name="connsiteX0" fmla="*/ 0 w 1638300"/>
                  <a:gd name="connsiteY0" fmla="*/ 1765300 h 1765300"/>
                  <a:gd name="connsiteX1" fmla="*/ 0 w 1638300"/>
                  <a:gd name="connsiteY1" fmla="*/ 0 h 1765300"/>
                  <a:gd name="connsiteX2" fmla="*/ 1638300 w 1638300"/>
                  <a:gd name="connsiteY2" fmla="*/ 1765300 h 1765300"/>
                  <a:gd name="connsiteX3" fmla="*/ 0 w 1638300"/>
                  <a:gd name="connsiteY3" fmla="*/ 1765300 h 1765300"/>
                  <a:gd name="connsiteX0" fmla="*/ 0 w 1638300"/>
                  <a:gd name="connsiteY0" fmla="*/ 1863880 h 1863880"/>
                  <a:gd name="connsiteX1" fmla="*/ 846695 w 1638300"/>
                  <a:gd name="connsiteY1" fmla="*/ 0 h 1863880"/>
                  <a:gd name="connsiteX2" fmla="*/ 1638300 w 1638300"/>
                  <a:gd name="connsiteY2" fmla="*/ 1863880 h 1863880"/>
                  <a:gd name="connsiteX3" fmla="*/ 0 w 1638300"/>
                  <a:gd name="connsiteY3" fmla="*/ 1863880 h 1863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8300" h="1863880">
                    <a:moveTo>
                      <a:pt x="0" y="1863880"/>
                    </a:moveTo>
                    <a:lnTo>
                      <a:pt x="846695" y="0"/>
                    </a:lnTo>
                    <a:lnTo>
                      <a:pt x="1638300" y="1863880"/>
                    </a:lnTo>
                    <a:lnTo>
                      <a:pt x="0" y="1863880"/>
                    </a:lnTo>
                    <a:close/>
                  </a:path>
                </a:pathLst>
              </a:custGeom>
              <a:solidFill>
                <a:schemeClr val="tx1">
                  <a:alpha val="35000"/>
                </a:schemeClr>
              </a:solidFill>
              <a:ln>
                <a:noFill/>
              </a:ln>
              <a:effectLst>
                <a:outerShdw blurRad="749300" dist="508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Right Triangle 6"/>
              <p:cNvSpPr/>
              <p:nvPr/>
            </p:nvSpPr>
            <p:spPr>
              <a:xfrm rot="7621643">
                <a:off x="4736777" y="1496025"/>
                <a:ext cx="1638300" cy="1863880"/>
              </a:xfrm>
              <a:custGeom>
                <a:avLst/>
                <a:gdLst>
                  <a:gd name="connsiteX0" fmla="*/ 0 w 1638300"/>
                  <a:gd name="connsiteY0" fmla="*/ 1765300 h 1765300"/>
                  <a:gd name="connsiteX1" fmla="*/ 0 w 1638300"/>
                  <a:gd name="connsiteY1" fmla="*/ 0 h 1765300"/>
                  <a:gd name="connsiteX2" fmla="*/ 1638300 w 1638300"/>
                  <a:gd name="connsiteY2" fmla="*/ 1765300 h 1765300"/>
                  <a:gd name="connsiteX3" fmla="*/ 0 w 1638300"/>
                  <a:gd name="connsiteY3" fmla="*/ 1765300 h 1765300"/>
                  <a:gd name="connsiteX0" fmla="*/ 0 w 1638300"/>
                  <a:gd name="connsiteY0" fmla="*/ 1863880 h 1863880"/>
                  <a:gd name="connsiteX1" fmla="*/ 846695 w 1638300"/>
                  <a:gd name="connsiteY1" fmla="*/ 0 h 1863880"/>
                  <a:gd name="connsiteX2" fmla="*/ 1638300 w 1638300"/>
                  <a:gd name="connsiteY2" fmla="*/ 1863880 h 1863880"/>
                  <a:gd name="connsiteX3" fmla="*/ 0 w 1638300"/>
                  <a:gd name="connsiteY3" fmla="*/ 1863880 h 1863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8300" h="1863880">
                    <a:moveTo>
                      <a:pt x="0" y="1863880"/>
                    </a:moveTo>
                    <a:lnTo>
                      <a:pt x="846695" y="0"/>
                    </a:lnTo>
                    <a:lnTo>
                      <a:pt x="1638300" y="1863880"/>
                    </a:lnTo>
                    <a:lnTo>
                      <a:pt x="0" y="1863880"/>
                    </a:lnTo>
                    <a:close/>
                  </a:path>
                </a:pathLst>
              </a:custGeom>
              <a:solidFill>
                <a:schemeClr val="tx1">
                  <a:alpha val="35000"/>
                </a:schemeClr>
              </a:solidFill>
              <a:ln>
                <a:noFill/>
              </a:ln>
              <a:effectLst>
                <a:outerShdw blurRad="749300" dist="508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Rectangle 68" descr="fd" title="gfd"/>
              <p:cNvSpPr/>
              <p:nvPr/>
            </p:nvSpPr>
            <p:spPr>
              <a:xfrm>
                <a:off x="3308349" y="960436"/>
                <a:ext cx="2789238" cy="214312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1944069" y="311274"/>
              <a:ext cx="256958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spc="50" dirty="0" smtClean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Agency FB" panose="020B0503020202020204" pitchFamily="34" charset="0"/>
                </a:rPr>
                <a:t>Raya Lilova</a:t>
              </a:r>
              <a:endPara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gency FB" panose="020B0503020202020204" pitchFamily="34" charset="0"/>
              </a:endParaRPr>
            </a:p>
          </p:txBody>
        </p:sp>
        <p:cxnSp>
          <p:nvCxnSpPr>
            <p:cNvPr id="65" name="Straight Connector 64"/>
            <p:cNvCxnSpPr/>
            <p:nvPr/>
          </p:nvCxnSpPr>
          <p:spPr>
            <a:xfrm>
              <a:off x="2087172" y="834711"/>
              <a:ext cx="2153369" cy="12476"/>
            </a:xfrm>
            <a:prstGeom prst="line">
              <a:avLst/>
            </a:prstGeom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2151957" y="1447230"/>
              <a:ext cx="2361693" cy="3984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udy Old Style" panose="02020502050305020303" pitchFamily="18" charset="0"/>
                </a:rPr>
                <a:t>Documentary</a:t>
              </a:r>
              <a:endParaRPr 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udy Old Style" panose="02020502050305020303" pitchFamily="18" charset="0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2010362" y="4691883"/>
            <a:ext cx="3152829" cy="1921398"/>
            <a:chOff x="1944069" y="167216"/>
            <a:chExt cx="2927723" cy="1913243"/>
          </a:xfrm>
          <a:effectLst>
            <a:outerShdw dist="50800" dir="5400000" sx="1000" sy="1000" algn="ctr" rotWithShape="0">
              <a:schemeClr val="bg1">
                <a:alpha val="0"/>
              </a:schemeClr>
            </a:outerShdw>
          </a:effectLst>
        </p:grpSpPr>
        <p:grpSp>
          <p:nvGrpSpPr>
            <p:cNvPr id="72" name="Group 71"/>
            <p:cNvGrpSpPr/>
            <p:nvPr/>
          </p:nvGrpSpPr>
          <p:grpSpPr>
            <a:xfrm>
              <a:off x="1954098" y="167216"/>
              <a:ext cx="2917694" cy="1913243"/>
              <a:chOff x="3308349" y="698747"/>
              <a:chExt cx="3179518" cy="2548368"/>
            </a:xfrm>
            <a:effectLst>
              <a:outerShdw dist="63500" algn="l" rotWithShape="0">
                <a:prstClr val="black">
                  <a:alpha val="20000"/>
                </a:prstClr>
              </a:outerShdw>
            </a:effectLst>
          </p:grpSpPr>
          <p:sp>
            <p:nvSpPr>
              <p:cNvPr id="76" name="Right Triangle 6"/>
              <p:cNvSpPr/>
              <p:nvPr/>
            </p:nvSpPr>
            <p:spPr>
              <a:xfrm rot="2858915">
                <a:off x="4736580" y="585957"/>
                <a:ext cx="1638300" cy="1863880"/>
              </a:xfrm>
              <a:custGeom>
                <a:avLst/>
                <a:gdLst>
                  <a:gd name="connsiteX0" fmla="*/ 0 w 1638300"/>
                  <a:gd name="connsiteY0" fmla="*/ 1765300 h 1765300"/>
                  <a:gd name="connsiteX1" fmla="*/ 0 w 1638300"/>
                  <a:gd name="connsiteY1" fmla="*/ 0 h 1765300"/>
                  <a:gd name="connsiteX2" fmla="*/ 1638300 w 1638300"/>
                  <a:gd name="connsiteY2" fmla="*/ 1765300 h 1765300"/>
                  <a:gd name="connsiteX3" fmla="*/ 0 w 1638300"/>
                  <a:gd name="connsiteY3" fmla="*/ 1765300 h 1765300"/>
                  <a:gd name="connsiteX0" fmla="*/ 0 w 1638300"/>
                  <a:gd name="connsiteY0" fmla="*/ 1863880 h 1863880"/>
                  <a:gd name="connsiteX1" fmla="*/ 846695 w 1638300"/>
                  <a:gd name="connsiteY1" fmla="*/ 0 h 1863880"/>
                  <a:gd name="connsiteX2" fmla="*/ 1638300 w 1638300"/>
                  <a:gd name="connsiteY2" fmla="*/ 1863880 h 1863880"/>
                  <a:gd name="connsiteX3" fmla="*/ 0 w 1638300"/>
                  <a:gd name="connsiteY3" fmla="*/ 1863880 h 1863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8300" h="1863880">
                    <a:moveTo>
                      <a:pt x="0" y="1863880"/>
                    </a:moveTo>
                    <a:lnTo>
                      <a:pt x="846695" y="0"/>
                    </a:lnTo>
                    <a:lnTo>
                      <a:pt x="1638300" y="1863880"/>
                    </a:lnTo>
                    <a:lnTo>
                      <a:pt x="0" y="1863880"/>
                    </a:lnTo>
                    <a:close/>
                  </a:path>
                </a:pathLst>
              </a:custGeom>
              <a:solidFill>
                <a:schemeClr val="tx1">
                  <a:alpha val="35000"/>
                </a:schemeClr>
              </a:solidFill>
              <a:ln>
                <a:noFill/>
              </a:ln>
              <a:effectLst>
                <a:outerShdw blurRad="749300" dist="508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Right Triangle 6"/>
              <p:cNvSpPr/>
              <p:nvPr/>
            </p:nvSpPr>
            <p:spPr>
              <a:xfrm rot="7621643">
                <a:off x="4736777" y="1496025"/>
                <a:ext cx="1638300" cy="1863880"/>
              </a:xfrm>
              <a:custGeom>
                <a:avLst/>
                <a:gdLst>
                  <a:gd name="connsiteX0" fmla="*/ 0 w 1638300"/>
                  <a:gd name="connsiteY0" fmla="*/ 1765300 h 1765300"/>
                  <a:gd name="connsiteX1" fmla="*/ 0 w 1638300"/>
                  <a:gd name="connsiteY1" fmla="*/ 0 h 1765300"/>
                  <a:gd name="connsiteX2" fmla="*/ 1638300 w 1638300"/>
                  <a:gd name="connsiteY2" fmla="*/ 1765300 h 1765300"/>
                  <a:gd name="connsiteX3" fmla="*/ 0 w 1638300"/>
                  <a:gd name="connsiteY3" fmla="*/ 1765300 h 1765300"/>
                  <a:gd name="connsiteX0" fmla="*/ 0 w 1638300"/>
                  <a:gd name="connsiteY0" fmla="*/ 1863880 h 1863880"/>
                  <a:gd name="connsiteX1" fmla="*/ 846695 w 1638300"/>
                  <a:gd name="connsiteY1" fmla="*/ 0 h 1863880"/>
                  <a:gd name="connsiteX2" fmla="*/ 1638300 w 1638300"/>
                  <a:gd name="connsiteY2" fmla="*/ 1863880 h 1863880"/>
                  <a:gd name="connsiteX3" fmla="*/ 0 w 1638300"/>
                  <a:gd name="connsiteY3" fmla="*/ 1863880 h 1863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8300" h="1863880">
                    <a:moveTo>
                      <a:pt x="0" y="1863880"/>
                    </a:moveTo>
                    <a:lnTo>
                      <a:pt x="846695" y="0"/>
                    </a:lnTo>
                    <a:lnTo>
                      <a:pt x="1638300" y="1863880"/>
                    </a:lnTo>
                    <a:lnTo>
                      <a:pt x="0" y="1863880"/>
                    </a:lnTo>
                    <a:close/>
                  </a:path>
                </a:pathLst>
              </a:custGeom>
              <a:solidFill>
                <a:schemeClr val="tx1">
                  <a:alpha val="35000"/>
                </a:schemeClr>
              </a:solidFill>
              <a:ln>
                <a:noFill/>
              </a:ln>
              <a:effectLst>
                <a:outerShdw blurRad="749300" dist="508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Rectangle 77" descr="fd" title="gfd"/>
              <p:cNvSpPr/>
              <p:nvPr/>
            </p:nvSpPr>
            <p:spPr>
              <a:xfrm>
                <a:off x="3308349" y="960436"/>
                <a:ext cx="2789238" cy="214312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944069" y="311274"/>
              <a:ext cx="256958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spc="50" dirty="0" smtClean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Agency FB" panose="020B0503020202020204" pitchFamily="34" charset="0"/>
                </a:rPr>
                <a:t>Atanas Burmov</a:t>
              </a:r>
              <a:endPara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gency FB" panose="020B0503020202020204" pitchFamily="34" charset="0"/>
              </a:endParaRPr>
            </a:p>
          </p:txBody>
        </p:sp>
        <p:cxnSp>
          <p:nvCxnSpPr>
            <p:cNvPr id="74" name="Straight Connector 73"/>
            <p:cNvCxnSpPr/>
            <p:nvPr/>
          </p:nvCxnSpPr>
          <p:spPr>
            <a:xfrm>
              <a:off x="2087172" y="834711"/>
              <a:ext cx="2153369" cy="12476"/>
            </a:xfrm>
            <a:prstGeom prst="line">
              <a:avLst/>
            </a:prstGeom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1967023" y="1382819"/>
              <a:ext cx="2546627" cy="398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000" b="1" i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udy Old Style" panose="02020502050305020303" pitchFamily="18" charset="0"/>
                </a:defRPr>
              </a:lvl1pPr>
            </a:lstStyle>
            <a:p>
              <a:r>
                <a:rPr lang="en-US" dirty="0"/>
                <a:t> Developer Backend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2034277" y="2686639"/>
            <a:ext cx="3152829" cy="1921398"/>
            <a:chOff x="1944069" y="167216"/>
            <a:chExt cx="2927723" cy="1913243"/>
          </a:xfrm>
          <a:effectLst>
            <a:outerShdw dist="50800" dir="5400000" sx="1000" sy="1000" algn="ctr" rotWithShape="0">
              <a:schemeClr val="bg1">
                <a:alpha val="0"/>
              </a:schemeClr>
            </a:outerShdw>
          </a:effectLst>
        </p:grpSpPr>
        <p:grpSp>
          <p:nvGrpSpPr>
            <p:cNvPr id="81" name="Group 80"/>
            <p:cNvGrpSpPr/>
            <p:nvPr/>
          </p:nvGrpSpPr>
          <p:grpSpPr>
            <a:xfrm>
              <a:off x="1954098" y="167216"/>
              <a:ext cx="2917694" cy="1913243"/>
              <a:chOff x="3308349" y="698747"/>
              <a:chExt cx="3179518" cy="2548368"/>
            </a:xfrm>
            <a:effectLst>
              <a:outerShdw dist="63500" algn="l" rotWithShape="0">
                <a:prstClr val="black">
                  <a:alpha val="20000"/>
                </a:prstClr>
              </a:outerShdw>
            </a:effectLst>
          </p:grpSpPr>
          <p:sp>
            <p:nvSpPr>
              <p:cNvPr id="85" name="Right Triangle 6"/>
              <p:cNvSpPr/>
              <p:nvPr/>
            </p:nvSpPr>
            <p:spPr>
              <a:xfrm rot="2858915">
                <a:off x="4736580" y="585957"/>
                <a:ext cx="1638300" cy="1863880"/>
              </a:xfrm>
              <a:custGeom>
                <a:avLst/>
                <a:gdLst>
                  <a:gd name="connsiteX0" fmla="*/ 0 w 1638300"/>
                  <a:gd name="connsiteY0" fmla="*/ 1765300 h 1765300"/>
                  <a:gd name="connsiteX1" fmla="*/ 0 w 1638300"/>
                  <a:gd name="connsiteY1" fmla="*/ 0 h 1765300"/>
                  <a:gd name="connsiteX2" fmla="*/ 1638300 w 1638300"/>
                  <a:gd name="connsiteY2" fmla="*/ 1765300 h 1765300"/>
                  <a:gd name="connsiteX3" fmla="*/ 0 w 1638300"/>
                  <a:gd name="connsiteY3" fmla="*/ 1765300 h 1765300"/>
                  <a:gd name="connsiteX0" fmla="*/ 0 w 1638300"/>
                  <a:gd name="connsiteY0" fmla="*/ 1863880 h 1863880"/>
                  <a:gd name="connsiteX1" fmla="*/ 846695 w 1638300"/>
                  <a:gd name="connsiteY1" fmla="*/ 0 h 1863880"/>
                  <a:gd name="connsiteX2" fmla="*/ 1638300 w 1638300"/>
                  <a:gd name="connsiteY2" fmla="*/ 1863880 h 1863880"/>
                  <a:gd name="connsiteX3" fmla="*/ 0 w 1638300"/>
                  <a:gd name="connsiteY3" fmla="*/ 1863880 h 1863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8300" h="1863880">
                    <a:moveTo>
                      <a:pt x="0" y="1863880"/>
                    </a:moveTo>
                    <a:lnTo>
                      <a:pt x="846695" y="0"/>
                    </a:lnTo>
                    <a:lnTo>
                      <a:pt x="1638300" y="1863880"/>
                    </a:lnTo>
                    <a:lnTo>
                      <a:pt x="0" y="1863880"/>
                    </a:lnTo>
                    <a:close/>
                  </a:path>
                </a:pathLst>
              </a:custGeom>
              <a:solidFill>
                <a:schemeClr val="tx1">
                  <a:alpha val="35000"/>
                </a:schemeClr>
              </a:solidFill>
              <a:ln>
                <a:noFill/>
              </a:ln>
              <a:effectLst>
                <a:outerShdw blurRad="749300" dist="508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Right Triangle 6"/>
              <p:cNvSpPr/>
              <p:nvPr/>
            </p:nvSpPr>
            <p:spPr>
              <a:xfrm rot="7621643">
                <a:off x="4736777" y="1496025"/>
                <a:ext cx="1638300" cy="1863880"/>
              </a:xfrm>
              <a:custGeom>
                <a:avLst/>
                <a:gdLst>
                  <a:gd name="connsiteX0" fmla="*/ 0 w 1638300"/>
                  <a:gd name="connsiteY0" fmla="*/ 1765300 h 1765300"/>
                  <a:gd name="connsiteX1" fmla="*/ 0 w 1638300"/>
                  <a:gd name="connsiteY1" fmla="*/ 0 h 1765300"/>
                  <a:gd name="connsiteX2" fmla="*/ 1638300 w 1638300"/>
                  <a:gd name="connsiteY2" fmla="*/ 1765300 h 1765300"/>
                  <a:gd name="connsiteX3" fmla="*/ 0 w 1638300"/>
                  <a:gd name="connsiteY3" fmla="*/ 1765300 h 1765300"/>
                  <a:gd name="connsiteX0" fmla="*/ 0 w 1638300"/>
                  <a:gd name="connsiteY0" fmla="*/ 1863880 h 1863880"/>
                  <a:gd name="connsiteX1" fmla="*/ 846695 w 1638300"/>
                  <a:gd name="connsiteY1" fmla="*/ 0 h 1863880"/>
                  <a:gd name="connsiteX2" fmla="*/ 1638300 w 1638300"/>
                  <a:gd name="connsiteY2" fmla="*/ 1863880 h 1863880"/>
                  <a:gd name="connsiteX3" fmla="*/ 0 w 1638300"/>
                  <a:gd name="connsiteY3" fmla="*/ 1863880 h 1863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8300" h="1863880">
                    <a:moveTo>
                      <a:pt x="0" y="1863880"/>
                    </a:moveTo>
                    <a:lnTo>
                      <a:pt x="846695" y="0"/>
                    </a:lnTo>
                    <a:lnTo>
                      <a:pt x="1638300" y="1863880"/>
                    </a:lnTo>
                    <a:lnTo>
                      <a:pt x="0" y="1863880"/>
                    </a:lnTo>
                    <a:close/>
                  </a:path>
                </a:pathLst>
              </a:custGeom>
              <a:solidFill>
                <a:schemeClr val="tx1">
                  <a:alpha val="35000"/>
                </a:schemeClr>
              </a:solidFill>
              <a:ln>
                <a:noFill/>
              </a:ln>
              <a:effectLst>
                <a:outerShdw blurRad="749300" dist="508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Rectangle 86" descr="fd" title="gfd"/>
              <p:cNvSpPr/>
              <p:nvPr/>
            </p:nvSpPr>
            <p:spPr>
              <a:xfrm>
                <a:off x="3308349" y="960436"/>
                <a:ext cx="2789238" cy="214312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2" name="TextBox 81"/>
            <p:cNvSpPr txBox="1"/>
            <p:nvPr/>
          </p:nvSpPr>
          <p:spPr>
            <a:xfrm>
              <a:off x="1944069" y="311274"/>
              <a:ext cx="256958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spc="50" dirty="0" smtClean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Agency FB" panose="020B0503020202020204" pitchFamily="34" charset="0"/>
                </a:rPr>
                <a:t>Valentin Petrov</a:t>
              </a:r>
              <a:endPara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gency FB" panose="020B0503020202020204" pitchFamily="34" charset="0"/>
              </a:endParaRPr>
            </a:p>
          </p:txBody>
        </p:sp>
        <p:cxnSp>
          <p:nvCxnSpPr>
            <p:cNvPr id="83" name="Straight Connector 82"/>
            <p:cNvCxnSpPr/>
            <p:nvPr/>
          </p:nvCxnSpPr>
          <p:spPr>
            <a:xfrm>
              <a:off x="2087172" y="834711"/>
              <a:ext cx="2153369" cy="12476"/>
            </a:xfrm>
            <a:prstGeom prst="line">
              <a:avLst/>
            </a:prstGeom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1976579" y="1446381"/>
              <a:ext cx="2546628" cy="398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udy Old Style" panose="02020502050305020303" pitchFamily="18" charset="0"/>
                </a:rPr>
                <a:t> Developer Frontend</a:t>
              </a:r>
              <a:endParaRPr 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udy Old Style" panose="02020502050305020303" pitchFamily="18" charset="0"/>
              </a:endParaRPr>
            </a:p>
          </p:txBody>
        </p:sp>
      </p:grpSp>
      <p:pic>
        <p:nvPicPr>
          <p:cNvPr id="88" name="Picture 8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8" r="17524"/>
          <a:stretch/>
        </p:blipFill>
        <p:spPr>
          <a:xfrm>
            <a:off x="451059" y="2886688"/>
            <a:ext cx="1590828" cy="1599447"/>
          </a:xfrm>
          <a:prstGeom prst="rect">
            <a:avLst/>
          </a:prstGeom>
          <a:ln>
            <a:solidFill>
              <a:srgbClr val="345397"/>
            </a:solidFill>
          </a:ln>
        </p:spPr>
      </p:pic>
      <p:sp>
        <p:nvSpPr>
          <p:cNvPr id="89" name="TextBox 88"/>
          <p:cNvSpPr txBox="1"/>
          <p:nvPr/>
        </p:nvSpPr>
        <p:spPr>
          <a:xfrm>
            <a:off x="1" y="72133"/>
            <a:ext cx="1219199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spc="300" dirty="0" smtClean="0">
                <a:gradFill flip="none" rotWithShape="1">
                  <a:gsLst>
                    <a:gs pos="0">
                      <a:srgbClr val="73A5F9">
                        <a:shade val="30000"/>
                        <a:satMod val="115000"/>
                      </a:srgbClr>
                    </a:gs>
                    <a:gs pos="50000">
                      <a:srgbClr val="73A5F9">
                        <a:shade val="67500"/>
                        <a:satMod val="115000"/>
                      </a:srgbClr>
                    </a:gs>
                    <a:gs pos="100000">
                      <a:srgbClr val="73A5F9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udy Old Style" panose="02020502050305020303" pitchFamily="18" charset="0"/>
              </a:rPr>
              <a:t>TEAM CODEBREAKERS</a:t>
            </a:r>
            <a:endParaRPr lang="en-US" sz="4000" b="1" spc="300" dirty="0">
              <a:gradFill flip="none" rotWithShape="1">
                <a:gsLst>
                  <a:gs pos="0">
                    <a:srgbClr val="73A5F9">
                      <a:shade val="30000"/>
                      <a:satMod val="115000"/>
                    </a:srgbClr>
                  </a:gs>
                  <a:gs pos="50000">
                    <a:srgbClr val="73A5F9">
                      <a:shade val="67500"/>
                      <a:satMod val="115000"/>
                    </a:srgbClr>
                  </a:gs>
                  <a:gs pos="100000">
                    <a:srgbClr val="73A5F9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udy Old Style" panose="020205020503050203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4" r="15013"/>
          <a:stretch/>
        </p:blipFill>
        <p:spPr>
          <a:xfrm>
            <a:off x="464478" y="938354"/>
            <a:ext cx="1545884" cy="1612483"/>
          </a:xfrm>
          <a:prstGeom prst="rect">
            <a:avLst/>
          </a:prstGeom>
          <a:ln>
            <a:solidFill>
              <a:srgbClr val="345397"/>
            </a:solidFill>
          </a:ln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73" y="4899940"/>
            <a:ext cx="1600200" cy="1600200"/>
          </a:xfrm>
          <a:prstGeom prst="rect">
            <a:avLst/>
          </a:prstGeom>
          <a:ln>
            <a:solidFill>
              <a:srgbClr val="345397"/>
            </a:solidFill>
          </a:ln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7" r="19546"/>
          <a:stretch/>
        </p:blipFill>
        <p:spPr>
          <a:xfrm>
            <a:off x="7174771" y="2883945"/>
            <a:ext cx="1583880" cy="1604413"/>
          </a:xfrm>
          <a:prstGeom prst="rect">
            <a:avLst/>
          </a:prstGeom>
          <a:ln>
            <a:solidFill>
              <a:srgbClr val="345397"/>
            </a:solidFill>
          </a:ln>
        </p:spPr>
      </p:pic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5" t="3485" r="2151" b="8789"/>
          <a:stretch/>
        </p:blipFill>
        <p:spPr>
          <a:xfrm>
            <a:off x="7152441" y="4889816"/>
            <a:ext cx="1602406" cy="1610324"/>
          </a:xfrm>
          <a:prstGeom prst="rect">
            <a:avLst/>
          </a:prstGeom>
          <a:ln>
            <a:solidFill>
              <a:srgbClr val="345397"/>
            </a:solidFill>
          </a:ln>
        </p:spPr>
      </p:pic>
      <p:pic>
        <p:nvPicPr>
          <p:cNvPr id="102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790.3605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861675" y="20286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25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0">
        <p:cover/>
      </p:transition>
    </mc:Choice>
    <mc:Fallback>
      <p:transition spd="slow" advClick="0" advTm="30000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25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75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25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0"/>
                            </p:stCondLst>
                            <p:childTnLst>
                              <p:par>
                                <p:cTn id="5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3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75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500"/>
                            </p:stCondLst>
                            <p:childTnLst>
                              <p:par>
                                <p:cTn id="6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4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9250"/>
                            </p:stCondLst>
                            <p:childTnLst>
                              <p:par>
                                <p:cTn id="6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0"/>
                            </p:stCondLst>
                            <p:childTnLst>
                              <p:par>
                                <p:cTn id="7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75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5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  <p:bldLst>
      <p:bldP spid="8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4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 45"/>
          <p:cNvSpPr/>
          <p:nvPr/>
        </p:nvSpPr>
        <p:spPr>
          <a:xfrm>
            <a:off x="4938991" y="0"/>
            <a:ext cx="3118343" cy="6858000"/>
          </a:xfrm>
          <a:custGeom>
            <a:avLst/>
            <a:gdLst>
              <a:gd name="connsiteX0" fmla="*/ 0 w 1435798"/>
              <a:gd name="connsiteY0" fmla="*/ 0 h 3117758"/>
              <a:gd name="connsiteX1" fmla="*/ 438373 w 1435798"/>
              <a:gd name="connsiteY1" fmla="*/ 0 h 3117758"/>
              <a:gd name="connsiteX2" fmla="*/ 451054 w 1435798"/>
              <a:gd name="connsiteY2" fmla="*/ 6954 h 3117758"/>
              <a:gd name="connsiteX3" fmla="*/ 1435798 w 1435798"/>
              <a:gd name="connsiteY3" fmla="*/ 1678800 h 3117758"/>
              <a:gd name="connsiteX4" fmla="*/ 781611 w 1435798"/>
              <a:gd name="connsiteY4" fmla="*/ 3104453 h 3117758"/>
              <a:gd name="connsiteX5" fmla="*/ 765394 w 1435798"/>
              <a:gd name="connsiteY5" fmla="*/ 3117758 h 3117758"/>
              <a:gd name="connsiteX6" fmla="*/ 327021 w 1435798"/>
              <a:gd name="connsiteY6" fmla="*/ 3117758 h 3117758"/>
              <a:gd name="connsiteX7" fmla="*/ 343238 w 1435798"/>
              <a:gd name="connsiteY7" fmla="*/ 3104453 h 3117758"/>
              <a:gd name="connsiteX8" fmla="*/ 997425 w 1435798"/>
              <a:gd name="connsiteY8" fmla="*/ 1678800 h 3117758"/>
              <a:gd name="connsiteX9" fmla="*/ 12681 w 1435798"/>
              <a:gd name="connsiteY9" fmla="*/ 6954 h 3117758"/>
              <a:gd name="connsiteX10" fmla="*/ 0 w 1435798"/>
              <a:gd name="connsiteY10" fmla="*/ 0 h 311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35798" h="3117758">
                <a:moveTo>
                  <a:pt x="0" y="0"/>
                </a:moveTo>
                <a:lnTo>
                  <a:pt x="438373" y="0"/>
                </a:lnTo>
                <a:lnTo>
                  <a:pt x="451054" y="6954"/>
                </a:lnTo>
                <a:cubicBezTo>
                  <a:pt x="1045178" y="369276"/>
                  <a:pt x="1435798" y="982860"/>
                  <a:pt x="1435798" y="1678800"/>
                </a:cubicBezTo>
                <a:cubicBezTo>
                  <a:pt x="1435798" y="2235552"/>
                  <a:pt x="1185801" y="2739596"/>
                  <a:pt x="781611" y="3104453"/>
                </a:cubicBezTo>
                <a:lnTo>
                  <a:pt x="765394" y="3117758"/>
                </a:lnTo>
                <a:lnTo>
                  <a:pt x="327021" y="3117758"/>
                </a:lnTo>
                <a:lnTo>
                  <a:pt x="343238" y="3104453"/>
                </a:lnTo>
                <a:cubicBezTo>
                  <a:pt x="747428" y="2739596"/>
                  <a:pt x="997425" y="2235552"/>
                  <a:pt x="997425" y="1678800"/>
                </a:cubicBezTo>
                <a:cubicBezTo>
                  <a:pt x="997425" y="982860"/>
                  <a:pt x="606805" y="369276"/>
                  <a:pt x="12681" y="695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Freeform 46"/>
          <p:cNvSpPr/>
          <p:nvPr/>
        </p:nvSpPr>
        <p:spPr>
          <a:xfrm>
            <a:off x="0" y="0"/>
            <a:ext cx="6153170" cy="6858000"/>
          </a:xfrm>
          <a:custGeom>
            <a:avLst/>
            <a:gdLst>
              <a:gd name="connsiteX0" fmla="*/ 240243 w 2833142"/>
              <a:gd name="connsiteY0" fmla="*/ 0 h 3117758"/>
              <a:gd name="connsiteX1" fmla="*/ 1835717 w 2833142"/>
              <a:gd name="connsiteY1" fmla="*/ 0 h 3117758"/>
              <a:gd name="connsiteX2" fmla="*/ 1848398 w 2833142"/>
              <a:gd name="connsiteY2" fmla="*/ 6954 h 3117758"/>
              <a:gd name="connsiteX3" fmla="*/ 2833142 w 2833142"/>
              <a:gd name="connsiteY3" fmla="*/ 1678800 h 3117758"/>
              <a:gd name="connsiteX4" fmla="*/ 2178955 w 2833142"/>
              <a:gd name="connsiteY4" fmla="*/ 3104453 h 3117758"/>
              <a:gd name="connsiteX5" fmla="*/ 2162738 w 2833142"/>
              <a:gd name="connsiteY5" fmla="*/ 3117758 h 3117758"/>
              <a:gd name="connsiteX6" fmla="*/ 0 w 2833142"/>
              <a:gd name="connsiteY6" fmla="*/ 3117758 h 3117758"/>
              <a:gd name="connsiteX7" fmla="*/ 0 w 2833142"/>
              <a:gd name="connsiteY7" fmla="*/ 168649 h 3117758"/>
              <a:gd name="connsiteX8" fmla="*/ 55617 w 2833142"/>
              <a:gd name="connsiteY8" fmla="*/ 123020 h 3117758"/>
              <a:gd name="connsiteX9" fmla="*/ 227562 w 2833142"/>
              <a:gd name="connsiteY9" fmla="*/ 6954 h 3117758"/>
              <a:gd name="connsiteX10" fmla="*/ 240243 w 2833142"/>
              <a:gd name="connsiteY10" fmla="*/ 0 h 311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33142" h="3117758">
                <a:moveTo>
                  <a:pt x="240243" y="0"/>
                </a:moveTo>
                <a:lnTo>
                  <a:pt x="1835717" y="0"/>
                </a:lnTo>
                <a:lnTo>
                  <a:pt x="1848398" y="6954"/>
                </a:lnTo>
                <a:cubicBezTo>
                  <a:pt x="2442522" y="369276"/>
                  <a:pt x="2833142" y="982860"/>
                  <a:pt x="2833142" y="1678800"/>
                </a:cubicBezTo>
                <a:cubicBezTo>
                  <a:pt x="2833142" y="2235552"/>
                  <a:pt x="2583145" y="2739596"/>
                  <a:pt x="2178955" y="3104453"/>
                </a:cubicBezTo>
                <a:lnTo>
                  <a:pt x="2162738" y="3117758"/>
                </a:lnTo>
                <a:lnTo>
                  <a:pt x="0" y="3117758"/>
                </a:lnTo>
                <a:lnTo>
                  <a:pt x="0" y="168649"/>
                </a:lnTo>
                <a:lnTo>
                  <a:pt x="55617" y="123020"/>
                </a:lnTo>
                <a:cubicBezTo>
                  <a:pt x="110773" y="81931"/>
                  <a:pt x="168150" y="43187"/>
                  <a:pt x="227562" y="6954"/>
                </a:cubicBezTo>
                <a:lnTo>
                  <a:pt x="240243" y="0"/>
                </a:lnTo>
                <a:close/>
              </a:path>
            </a:pathLst>
          </a:custGeom>
          <a:solidFill>
            <a:schemeClr val="bg1"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6" name="Picture 12" descr="Project Centre responds to Highway Code consultation - Project Centr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4" r="1641" b="5308"/>
          <a:stretch/>
        </p:blipFill>
        <p:spPr bwMode="auto">
          <a:xfrm>
            <a:off x="-12700" y="0"/>
            <a:ext cx="12204700" cy="68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Freeform 39"/>
          <p:cNvSpPr/>
          <p:nvPr/>
        </p:nvSpPr>
        <p:spPr>
          <a:xfrm>
            <a:off x="0" y="2"/>
            <a:ext cx="521773" cy="370970"/>
          </a:xfrm>
          <a:custGeom>
            <a:avLst/>
            <a:gdLst>
              <a:gd name="connsiteX0" fmla="*/ 0 w 240243"/>
              <a:gd name="connsiteY0" fmla="*/ 0 h 168649"/>
              <a:gd name="connsiteX1" fmla="*/ 240243 w 240243"/>
              <a:gd name="connsiteY1" fmla="*/ 0 h 168649"/>
              <a:gd name="connsiteX2" fmla="*/ 227562 w 240243"/>
              <a:gd name="connsiteY2" fmla="*/ 6954 h 168649"/>
              <a:gd name="connsiteX3" fmla="*/ 55617 w 240243"/>
              <a:gd name="connsiteY3" fmla="*/ 123020 h 168649"/>
              <a:gd name="connsiteX4" fmla="*/ 0 w 240243"/>
              <a:gd name="connsiteY4" fmla="*/ 168649 h 168649"/>
              <a:gd name="connsiteX5" fmla="*/ 0 w 240243"/>
              <a:gd name="connsiteY5" fmla="*/ 0 h 16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0243" h="168649">
                <a:moveTo>
                  <a:pt x="0" y="0"/>
                </a:moveTo>
                <a:lnTo>
                  <a:pt x="240243" y="0"/>
                </a:lnTo>
                <a:lnTo>
                  <a:pt x="227562" y="6954"/>
                </a:lnTo>
                <a:cubicBezTo>
                  <a:pt x="168150" y="43187"/>
                  <a:pt x="110773" y="81931"/>
                  <a:pt x="55617" y="123020"/>
                </a:cubicBezTo>
                <a:lnTo>
                  <a:pt x="0" y="1686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 38"/>
          <p:cNvSpPr/>
          <p:nvPr/>
        </p:nvSpPr>
        <p:spPr>
          <a:xfrm>
            <a:off x="3642690" y="-12700"/>
            <a:ext cx="3118343" cy="6858000"/>
          </a:xfrm>
          <a:custGeom>
            <a:avLst/>
            <a:gdLst>
              <a:gd name="connsiteX0" fmla="*/ 0 w 1435798"/>
              <a:gd name="connsiteY0" fmla="*/ 0 h 3117758"/>
              <a:gd name="connsiteX1" fmla="*/ 438373 w 1435798"/>
              <a:gd name="connsiteY1" fmla="*/ 0 h 3117758"/>
              <a:gd name="connsiteX2" fmla="*/ 451054 w 1435798"/>
              <a:gd name="connsiteY2" fmla="*/ 6954 h 3117758"/>
              <a:gd name="connsiteX3" fmla="*/ 1435798 w 1435798"/>
              <a:gd name="connsiteY3" fmla="*/ 1678800 h 3117758"/>
              <a:gd name="connsiteX4" fmla="*/ 781611 w 1435798"/>
              <a:gd name="connsiteY4" fmla="*/ 3104453 h 3117758"/>
              <a:gd name="connsiteX5" fmla="*/ 765394 w 1435798"/>
              <a:gd name="connsiteY5" fmla="*/ 3117758 h 3117758"/>
              <a:gd name="connsiteX6" fmla="*/ 327021 w 1435798"/>
              <a:gd name="connsiteY6" fmla="*/ 3117758 h 3117758"/>
              <a:gd name="connsiteX7" fmla="*/ 343238 w 1435798"/>
              <a:gd name="connsiteY7" fmla="*/ 3104453 h 3117758"/>
              <a:gd name="connsiteX8" fmla="*/ 997425 w 1435798"/>
              <a:gd name="connsiteY8" fmla="*/ 1678800 h 3117758"/>
              <a:gd name="connsiteX9" fmla="*/ 12681 w 1435798"/>
              <a:gd name="connsiteY9" fmla="*/ 6954 h 3117758"/>
              <a:gd name="connsiteX10" fmla="*/ 0 w 1435798"/>
              <a:gd name="connsiteY10" fmla="*/ 0 h 311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35798" h="3117758">
                <a:moveTo>
                  <a:pt x="0" y="0"/>
                </a:moveTo>
                <a:lnTo>
                  <a:pt x="438373" y="0"/>
                </a:lnTo>
                <a:lnTo>
                  <a:pt x="451054" y="6954"/>
                </a:lnTo>
                <a:cubicBezTo>
                  <a:pt x="1045178" y="369276"/>
                  <a:pt x="1435798" y="982860"/>
                  <a:pt x="1435798" y="1678800"/>
                </a:cubicBezTo>
                <a:cubicBezTo>
                  <a:pt x="1435798" y="2235552"/>
                  <a:pt x="1185801" y="2739596"/>
                  <a:pt x="781611" y="3104453"/>
                </a:cubicBezTo>
                <a:lnTo>
                  <a:pt x="765394" y="3117758"/>
                </a:lnTo>
                <a:lnTo>
                  <a:pt x="327021" y="3117758"/>
                </a:lnTo>
                <a:lnTo>
                  <a:pt x="343238" y="3104453"/>
                </a:lnTo>
                <a:cubicBezTo>
                  <a:pt x="747428" y="2739596"/>
                  <a:pt x="997425" y="2235552"/>
                  <a:pt x="997425" y="1678800"/>
                </a:cubicBezTo>
                <a:cubicBezTo>
                  <a:pt x="997425" y="982860"/>
                  <a:pt x="606805" y="369276"/>
                  <a:pt x="12681" y="695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 37"/>
          <p:cNvSpPr/>
          <p:nvPr/>
        </p:nvSpPr>
        <p:spPr>
          <a:xfrm>
            <a:off x="4951690" y="-12700"/>
            <a:ext cx="7253010" cy="6858000"/>
          </a:xfrm>
          <a:custGeom>
            <a:avLst/>
            <a:gdLst>
              <a:gd name="connsiteX0" fmla="*/ 0 w 2901175"/>
              <a:gd name="connsiteY0" fmla="*/ 0 h 3117758"/>
              <a:gd name="connsiteX1" fmla="*/ 2901175 w 2901175"/>
              <a:gd name="connsiteY1" fmla="*/ 0 h 3117758"/>
              <a:gd name="connsiteX2" fmla="*/ 2901175 w 2901175"/>
              <a:gd name="connsiteY2" fmla="*/ 3117758 h 3117758"/>
              <a:gd name="connsiteX3" fmla="*/ 327021 w 2901175"/>
              <a:gd name="connsiteY3" fmla="*/ 3117758 h 3117758"/>
              <a:gd name="connsiteX4" fmla="*/ 343238 w 2901175"/>
              <a:gd name="connsiteY4" fmla="*/ 3104453 h 3117758"/>
              <a:gd name="connsiteX5" fmla="*/ 997425 w 2901175"/>
              <a:gd name="connsiteY5" fmla="*/ 1678800 h 3117758"/>
              <a:gd name="connsiteX6" fmla="*/ 12681 w 2901175"/>
              <a:gd name="connsiteY6" fmla="*/ 6954 h 3117758"/>
              <a:gd name="connsiteX7" fmla="*/ 0 w 2901175"/>
              <a:gd name="connsiteY7" fmla="*/ 0 h 311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01175" h="3117758">
                <a:moveTo>
                  <a:pt x="0" y="0"/>
                </a:moveTo>
                <a:lnTo>
                  <a:pt x="2901175" y="0"/>
                </a:lnTo>
                <a:lnTo>
                  <a:pt x="2901175" y="3117758"/>
                </a:lnTo>
                <a:lnTo>
                  <a:pt x="327021" y="3117758"/>
                </a:lnTo>
                <a:lnTo>
                  <a:pt x="343238" y="3104453"/>
                </a:lnTo>
                <a:cubicBezTo>
                  <a:pt x="747428" y="2739596"/>
                  <a:pt x="997425" y="2235552"/>
                  <a:pt x="997425" y="1678800"/>
                </a:cubicBezTo>
                <a:cubicBezTo>
                  <a:pt x="997425" y="982860"/>
                  <a:pt x="606805" y="369276"/>
                  <a:pt x="12681" y="695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7235112" y="204767"/>
            <a:ext cx="4689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ABOUT THE PROJECT</a:t>
            </a:r>
            <a:endParaRPr lang="en-US" sz="5400" dirty="0">
              <a:solidFill>
                <a:schemeClr val="accent5">
                  <a:lumMod val="60000"/>
                  <a:lumOff val="4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7770263" y="2597224"/>
            <a:ext cx="1165008" cy="10605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/>
          <p:cNvSpPr/>
          <p:nvPr/>
        </p:nvSpPr>
        <p:spPr>
          <a:xfrm>
            <a:off x="9294277" y="2596510"/>
            <a:ext cx="1166400" cy="1062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/>
          <p:cNvSpPr/>
          <p:nvPr/>
        </p:nvSpPr>
        <p:spPr>
          <a:xfrm>
            <a:off x="10825902" y="2560183"/>
            <a:ext cx="1166400" cy="1062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7235112" y="4937761"/>
            <a:ext cx="4969587" cy="1894688"/>
          </a:xfrm>
          <a:prstGeom prst="rect">
            <a:avLst/>
          </a:prstGeom>
          <a:solidFill>
            <a:srgbClr val="A5BAD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dirty="0" smtClean="0">
                <a:solidFill>
                  <a:srgbClr val="496799"/>
                </a:solidFill>
                <a:latin typeface="Agency FB" panose="020B0503020202020204" pitchFamily="34" charset="0"/>
              </a:rPr>
              <a:t>Our project represents a program which helps </a:t>
            </a:r>
            <a:r>
              <a:rPr lang="en-US" sz="1500" dirty="0">
                <a:solidFill>
                  <a:srgbClr val="496799"/>
                </a:solidFill>
                <a:latin typeface="Agency FB" panose="020B0503020202020204" pitchFamily="34" charset="0"/>
              </a:rPr>
              <a:t>the codebreakers </a:t>
            </a:r>
            <a:r>
              <a:rPr lang="en-US" sz="1500" dirty="0" smtClean="0">
                <a:solidFill>
                  <a:srgbClr val="496799"/>
                </a:solidFill>
                <a:latin typeface="Agency FB" panose="020B0503020202020204" pitchFamily="34" charset="0"/>
              </a:rPr>
              <a:t>to decode </a:t>
            </a:r>
            <a:r>
              <a:rPr lang="en-US" sz="1500" dirty="0">
                <a:solidFill>
                  <a:srgbClr val="496799"/>
                </a:solidFill>
                <a:latin typeface="Agency FB" panose="020B0503020202020204" pitchFamily="34" charset="0"/>
              </a:rPr>
              <a:t>the coordinates of the German battleships so the </a:t>
            </a:r>
            <a:r>
              <a:rPr lang="en-US" sz="1500" dirty="0" smtClean="0">
                <a:solidFill>
                  <a:srgbClr val="496799"/>
                </a:solidFill>
                <a:latin typeface="Agency FB" panose="020B0503020202020204" pitchFamily="34" charset="0"/>
              </a:rPr>
              <a:t>allies will be  able </a:t>
            </a:r>
            <a:r>
              <a:rPr lang="en-US" sz="1500" dirty="0">
                <a:solidFill>
                  <a:srgbClr val="496799"/>
                </a:solidFill>
                <a:latin typeface="Agency FB" panose="020B0503020202020204" pitchFamily="34" charset="0"/>
              </a:rPr>
              <a:t>to track </a:t>
            </a:r>
            <a:r>
              <a:rPr lang="en-US" sz="1500" dirty="0" smtClean="0">
                <a:solidFill>
                  <a:srgbClr val="496799"/>
                </a:solidFill>
                <a:latin typeface="Agency FB" panose="020B0503020202020204" pitchFamily="34" charset="0"/>
              </a:rPr>
              <a:t>and </a:t>
            </a:r>
            <a:r>
              <a:rPr lang="en-US" sz="1500" dirty="0">
                <a:solidFill>
                  <a:srgbClr val="496799"/>
                </a:solidFill>
                <a:latin typeface="Agency FB" panose="020B0503020202020204" pitchFamily="34" charset="0"/>
              </a:rPr>
              <a:t>destroy them</a:t>
            </a:r>
            <a:r>
              <a:rPr lang="en-US" sz="1500" dirty="0" smtClean="0">
                <a:solidFill>
                  <a:srgbClr val="496799"/>
                </a:solidFill>
                <a:latin typeface="Agency FB" panose="020B0503020202020204" pitchFamily="34" charset="0"/>
              </a:rPr>
              <a:t>. Also we offer site where the game can be downloaded.</a:t>
            </a:r>
          </a:p>
          <a:p>
            <a:pPr algn="ctr">
              <a:lnSpc>
                <a:spcPct val="150000"/>
              </a:lnSpc>
            </a:pPr>
            <a:r>
              <a:rPr lang="en-US" sz="1500" dirty="0" smtClean="0">
                <a:solidFill>
                  <a:srgbClr val="496799"/>
                </a:solidFill>
                <a:latin typeface="Agency FB" panose="020B0503020202020204" pitchFamily="34" charset="0"/>
              </a:rPr>
              <a:t> For the process we considered the idea about our project then we have set a deadline for completing the tasks then we have allocated the tasks.</a:t>
            </a:r>
            <a:endParaRPr lang="en-US" sz="1500" dirty="0">
              <a:solidFill>
                <a:srgbClr val="496799"/>
              </a:solidFill>
              <a:latin typeface="Agency FB" panose="020B050302020202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368896" y="996465"/>
            <a:ext cx="4498820" cy="400110"/>
          </a:xfrm>
          <a:prstGeom prst="rect">
            <a:avLst/>
          </a:prstGeom>
          <a:solidFill>
            <a:schemeClr val="accent5">
              <a:lumMod val="60000"/>
              <a:lumOff val="40000"/>
              <a:alpha val="66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5400">
                <a:solidFill>
                  <a:srgbClr val="D2B06F"/>
                </a:solidFill>
                <a:latin typeface="Agency FB" panose="020B0503020202020204" pitchFamily="34" charset="0"/>
              </a:defRPr>
            </a:lvl1pPr>
          </a:lstStyle>
          <a:p>
            <a:pPr algn="ctr"/>
            <a:r>
              <a:rPr lang="en-US" sz="2000" b="1" spc="600" dirty="0">
                <a:solidFill>
                  <a:schemeClr val="bg1"/>
                </a:solidFill>
              </a:rPr>
              <a:t>And the process</a:t>
            </a:r>
          </a:p>
        </p:txBody>
      </p:sp>
      <p:pic>
        <p:nvPicPr>
          <p:cNvPr id="1030" name="Picture 6" descr="Project Management Icons - Download Free Vector Icons | Noun Project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028" y="2653734"/>
            <a:ext cx="874897" cy="874897"/>
          </a:xfrm>
          <a:prstGeom prst="rect">
            <a:avLst/>
          </a:prstGeom>
          <a:noFill/>
        </p:spPr>
      </p:pic>
      <p:pic>
        <p:nvPicPr>
          <p:cNvPr id="1032" name="Picture 8" descr="Project Mandate Icons - Download Free Vector Icons | Noun Project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500" b="96000" l="5500" r="97500">
                        <a14:foregroundMark x1="61000" y1="60500" x2="61000" y2="60500"/>
                        <a14:foregroundMark x1="43500" y1="63000" x2="43500" y2="63000"/>
                        <a14:foregroundMark x1="36000" y1="54500" x2="36000" y2="54500"/>
                        <a14:foregroundMark x1="29000" y1="61000" x2="29000" y2="61000"/>
                        <a14:foregroundMark x1="20500" y1="69000" x2="20500" y2="69000"/>
                        <a14:foregroundMark x1="27500" y1="43500" x2="27500" y2="43500"/>
                        <a14:foregroundMark x1="26500" y1="34500" x2="26500" y2="34500"/>
                        <a14:foregroundMark x1="26500" y1="25000" x2="26500" y2="25000"/>
                        <a14:foregroundMark x1="29500" y1="16000" x2="29500" y2="16000"/>
                        <a14:foregroundMark x1="51500" y1="21000" x2="51500" y2="21000"/>
                        <a14:foregroundMark x1="40000" y1="72500" x2="40000" y2="72500"/>
                        <a14:foregroundMark x1="80500" y1="73000" x2="80500" y2="73000"/>
                        <a14:foregroundMark x1="82000" y1="64500" x2="82000" y2="6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989" y="2642093"/>
            <a:ext cx="877604" cy="87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ome Project Hobbies Education - Project Management Icon Png, Transparent  Png - 764x863(#369114) - PngFind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545" b="97561" l="2024" r="96786">
                        <a14:foregroundMark x1="32619" y1="48250" x2="32619" y2="48250"/>
                        <a14:foregroundMark x1="35238" y1="57688" x2="35238" y2="57688"/>
                        <a14:foregroundMark x1="33810" y1="72428" x2="33810" y2="72428"/>
                        <a14:foregroundMark x1="56190" y1="53340" x2="56190" y2="533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2161" y="2653734"/>
            <a:ext cx="696840" cy="78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12.01, 10.05 ч.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254480" y="37097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61934"/>
      </p:ext>
    </p:extLst>
  </p:cSld>
  <p:clrMapOvr>
    <a:masterClrMapping/>
  </p:clrMapOvr>
  <p:transition spd="slow" advClick="0" advTm="6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25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25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750"/>
                            </p:stCondLst>
                            <p:childTnLst>
                              <p:par>
                                <p:cTn id="6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8" dur="1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</p:childTnLst>
        </p:cTn>
      </p:par>
    </p:tnLst>
    <p:bldLst>
      <p:bldP spid="40" grpId="0" animBg="1"/>
      <p:bldP spid="39" grpId="0" animBg="1"/>
      <p:bldP spid="38" grpId="0" animBg="1"/>
      <p:bldP spid="53" grpId="0"/>
      <p:bldP spid="54" grpId="0" animBg="1"/>
      <p:bldP spid="55" grpId="0" animBg="1"/>
      <p:bldP spid="56" grpId="0" animBg="1"/>
      <p:bldP spid="57" grpId="0" animBg="1"/>
      <p:bldP spid="6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965886" y="513441"/>
            <a:ext cx="11025569" cy="646331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600" spc="600" dirty="0" smtClean="0">
                <a:solidFill>
                  <a:schemeClr val="tx2"/>
                </a:solidFill>
                <a:latin typeface="Agency FB" panose="020B0503020202020204" pitchFamily="34" charset="0"/>
              </a:rPr>
              <a:t>USED PROGRAMS</a:t>
            </a:r>
            <a:endParaRPr lang="en-US" sz="3600" spc="600" dirty="0">
              <a:solidFill>
                <a:schemeClr val="tx2"/>
              </a:solidFill>
              <a:latin typeface="Agency FB" panose="020B0503020202020204" pitchFamily="34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3898066" y="2411095"/>
            <a:ext cx="5787" cy="28196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8202580" y="2411095"/>
            <a:ext cx="5787" cy="28196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90" name="Picture 18" descr="File:Visual Studio 2017 Logo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009" y="2411095"/>
            <a:ext cx="2578415" cy="257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Github Logo Png - Cat, Transparent Png is free transparent png image. To  explore more similar hd image on PNGitem. | Github logo, Github, Logo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58" b="97426" l="0" r="99070">
                        <a14:foregroundMark x1="24651" y1="81985" x2="24651" y2="81985"/>
                        <a14:foregroundMark x1="27674" y1="74020" x2="27674" y2="74020"/>
                        <a14:foregroundMark x1="8140" y1="71814" x2="8140" y2="71814"/>
                        <a14:foregroundMark x1="36977" y1="78799" x2="36977" y2="78799"/>
                        <a14:foregroundMark x1="47907" y1="79044" x2="47907" y2="79044"/>
                        <a14:foregroundMark x1="66860" y1="83211" x2="66860" y2="83211"/>
                        <a14:foregroundMark x1="84302" y1="85417" x2="84302" y2="854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99" y="2379206"/>
            <a:ext cx="3160734" cy="2999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Discord Logo png download - 512*512 - Free Transparent Discord png  Download. - CleanPNG / Kiss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5962" l="17778" r="90000">
                        <a14:foregroundMark x1="45667" y1="47115" x2="45667" y2="47115"/>
                        <a14:foregroundMark x1="55222" y1="49231" x2="55222" y2="49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99" t="-2400" r="15450" b="2400"/>
          <a:stretch/>
        </p:blipFill>
        <p:spPr bwMode="auto">
          <a:xfrm>
            <a:off x="8202580" y="2411095"/>
            <a:ext cx="3494074" cy="301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Dimitar Georgiev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29" end="462.6734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480675" y="513441"/>
            <a:ext cx="487363" cy="487363"/>
          </a:xfrm>
          <a:prstGeom prst="rect">
            <a:avLst/>
          </a:prstGeom>
        </p:spPr>
      </p:pic>
      <p:pic>
        <p:nvPicPr>
          <p:cNvPr id="3096" name="Picture 24" descr="C++ Java Logo Python, PNG, 500x500px, Java, Android, Area, Blue, Brand  Download Fre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51707" y1="47800" x2="51707" y2="47800"/>
                        <a14:foregroundMark x1="73293" y1="52000" x2="73293" y2="5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678" y="5529526"/>
            <a:ext cx="1120775" cy="68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Take the tour of our web-to-print solution | Config2Print - Applications  Web to Print, solution Web2Print, web printi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330" y="5394975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1200150" y="836606"/>
            <a:ext cx="77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D6DCE5"/>
                </a:solidFill>
              </a:rPr>
              <a:t>a</a:t>
            </a:r>
            <a:endParaRPr lang="en-US" dirty="0">
              <a:solidFill>
                <a:srgbClr val="D6DCE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215694"/>
      </p:ext>
    </p:extLst>
  </p:cSld>
  <p:clrMapOvr>
    <a:masterClrMapping/>
  </p:clrMapOvr>
  <p:transition spd="slow" advClick="0" advTm="23000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6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6" presetClass="entr" presetSubtype="4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10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500"/>
                            </p:stCondLst>
                            <p:childTnLst>
                              <p:par>
                                <p:cTn id="1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250"/>
                            </p:stCondLst>
                            <p:childTnLst>
                              <p:par>
                                <p:cTn id="23" presetID="16" presetClass="entr" presetSubtype="37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10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750"/>
                            </p:stCondLst>
                            <p:childTnLst>
                              <p:par>
                                <p:cTn id="27" presetID="16" presetClass="entr" presetSubtype="4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9" dur="1000"/>
                                        <p:tgtEl>
                                          <p:spTgt spid="3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75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0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75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9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-161020646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2213083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852854" y="2620094"/>
            <a:ext cx="4486292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 smtClean="0">
                <a:ln w="0"/>
                <a:solidFill>
                  <a:srgbClr val="306DA5"/>
                </a:solidFill>
                <a:effectLst/>
              </a:rPr>
              <a:t>Thank you</a:t>
            </a:r>
            <a:endParaRPr lang="en-US" sz="8000" dirty="0" smtClean="0">
              <a:ln w="0"/>
              <a:solidFill>
                <a:srgbClr val="306DA5"/>
              </a:solidFill>
            </a:endParaRPr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494" end="386.1995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76000" y="1651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239185"/>
      </p:ext>
    </p:extLst>
  </p:cSld>
  <p:clrMapOvr>
    <a:masterClrMapping/>
  </p:clrMapOvr>
  <p:transition spd="slow" advClick="0" advTm="11500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audio>
              <p:cMediaNode vol="80000" numSld="999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5361</TotalTime>
  <Words>110</Words>
  <Application>Microsoft Office PowerPoint</Application>
  <PresentationFormat>Widescreen</PresentationFormat>
  <Paragraphs>21</Paragraphs>
  <Slides>5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Agency FB</vt:lpstr>
      <vt:lpstr>Arial</vt:lpstr>
      <vt:lpstr>Calibri</vt:lpstr>
      <vt:lpstr>Calibri Light</vt:lpstr>
      <vt:lpstr>Goudy Old Style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Raya Lilova</dc:creator>
  <cp:lastModifiedBy>Raya Lilova</cp:lastModifiedBy>
  <cp:revision>81</cp:revision>
  <dcterms:created xsi:type="dcterms:W3CDTF">2021-01-08T14:58:37Z</dcterms:created>
  <dcterms:modified xsi:type="dcterms:W3CDTF">2021-01-12T08:20:19Z</dcterms:modified>
</cp:coreProperties>
</file>